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</p:sldIdLst>
  <p:sldSz cx="18288000" cy="10287000"/>
  <p:notesSz cx="6858000" cy="9144000"/>
  <p:embeddedFontLst>
    <p:embeddedFont>
      <p:font typeface="Dream Avenue" panose="020B0604020202020204" charset="0"/>
      <p:regular r:id="rId9"/>
    </p:embeddedFont>
    <p:embeddedFont>
      <p:font typeface="Lora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411" autoAdjust="0"/>
  </p:normalViewPr>
  <p:slideViewPr>
    <p:cSldViewPr>
      <p:cViewPr varScale="1">
        <p:scale>
          <a:sx n="50" d="100"/>
          <a:sy n="50" d="100"/>
        </p:scale>
        <p:origin x="94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74712"/>
            <a:ext cx="4157880" cy="5803404"/>
            <a:chOff x="0" y="0"/>
            <a:chExt cx="5543840" cy="7737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4583" y="2474712"/>
            <a:ext cx="4157880" cy="5803404"/>
            <a:chOff x="0" y="0"/>
            <a:chExt cx="5543840" cy="773787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78767" y="895916"/>
            <a:ext cx="6130466" cy="8495168"/>
            <a:chOff x="0" y="0"/>
            <a:chExt cx="4734560" cy="6560820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12845" r="-128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8" name="Freeform 18"/>
          <p:cNvSpPr/>
          <p:nvPr/>
        </p:nvSpPr>
        <p:spPr>
          <a:xfrm rot="5400000">
            <a:off x="8674615" y="6560992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0" y="0"/>
                </a:lnTo>
                <a:lnTo>
                  <a:pt x="938770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8780952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Fashion Collection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172141"/>
            <a:ext cx="4842809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7"/>
              </a:lnSpc>
            </a:pPr>
            <a:r>
              <a:rPr lang="en-US" sz="8813" dirty="0">
                <a:solidFill>
                  <a:srgbClr val="FFFFFF"/>
                </a:solidFill>
                <a:latin typeface="Dream Avenue"/>
              </a:rPr>
              <a:t>Fashion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9233" y="1172141"/>
            <a:ext cx="5050067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8813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16431" y="7497431"/>
            <a:ext cx="2255137" cy="87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spc="540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2057" y="4793058"/>
            <a:ext cx="14383885" cy="183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37"/>
              </a:lnSpc>
            </a:pPr>
            <a:r>
              <a:rPr lang="en-US" sz="15100" spc="1389" dirty="0">
                <a:solidFill>
                  <a:srgbClr val="FFFFFF"/>
                </a:solidFill>
                <a:latin typeface="Dream Avenue"/>
              </a:rPr>
              <a:t>VOUGE-VISTA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052359FA-71D1-4CBF-A311-8402D097237B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C5F61-EF17-13A9-F60E-59F6741A36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32062" y="1537901"/>
            <a:ext cx="7144941" cy="142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 dirty="0">
                <a:solidFill>
                  <a:srgbClr val="FFFFFF"/>
                </a:solidFill>
                <a:latin typeface="Dream Avenue"/>
              </a:rPr>
              <a:t>Intro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034033"/>
            <a:ext cx="3227424" cy="4374832"/>
            <a:chOff x="0" y="0"/>
            <a:chExt cx="4303232" cy="583310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816" b="4816"/>
            <a:stretch>
              <a:fillRect/>
            </a:stretch>
          </p:blipFill>
          <p:spPr>
            <a:xfrm>
              <a:off x="0" y="0"/>
              <a:ext cx="4303232" cy="583310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373851" y="1061893"/>
            <a:ext cx="5449562" cy="7805159"/>
            <a:chOff x="0" y="0"/>
            <a:chExt cx="443357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3"/>
              <a:stretch>
                <a:fillRect l="-39534" t="-104551" r="-60411" b="-485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5400000">
            <a:off x="11032034" y="6618429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1" y="0"/>
                </a:lnTo>
                <a:lnTo>
                  <a:pt x="938771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373851" y="7554867"/>
            <a:ext cx="2255137" cy="87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1"/>
              </a:lnSpc>
            </a:pPr>
            <a:r>
              <a:rPr lang="en-US" sz="5036">
                <a:solidFill>
                  <a:srgbClr val="EAE4D8"/>
                </a:solidFill>
                <a:latin typeface="Dream Avenue"/>
              </a:rPr>
              <a:t>Intro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02/07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36325" y="3919733"/>
            <a:ext cx="3940677" cy="388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3200" dirty="0">
                <a:solidFill>
                  <a:schemeClr val="bg1"/>
                </a:solidFill>
                <a:latin typeface="Lora" panose="020B0604020202020204" charset="0"/>
              </a:rPr>
              <a:t>W</a:t>
            </a: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elcome to vogue-vista, your one-stop shop for stylish and affordable clothing.: Shop our latest collection of dresses, skirts, tops, and more.</a:t>
            </a:r>
          </a:p>
          <a:p>
            <a:pPr>
              <a:lnSpc>
                <a:spcPts val="4428"/>
              </a:lnSpc>
            </a:pPr>
            <a:endParaRPr lang="en-US" sz="2400" dirty="0">
              <a:solidFill>
                <a:schemeClr val="bg1"/>
              </a:solidFill>
              <a:latin typeface="Lo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2062" y="2512724"/>
            <a:ext cx="3940677" cy="58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3"/>
              </a:lnSpc>
            </a:pPr>
            <a:r>
              <a:rPr lang="en-US" sz="3099" spc="173" dirty="0">
                <a:solidFill>
                  <a:srgbClr val="FFFFFF"/>
                </a:solidFill>
                <a:latin typeface="Lora"/>
              </a:rPr>
              <a:t>Introduction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D90552D-3874-4352-A28D-994B0D227AD2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9997E-517C-F359-E142-DC7B55AA1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648030" y="1214051"/>
            <a:ext cx="3611270" cy="4026559"/>
            <a:chOff x="0" y="0"/>
            <a:chExt cx="4815027" cy="536874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24548" t="54119" r="13728"/>
            <a:stretch>
              <a:fillRect/>
            </a:stretch>
          </p:blipFill>
          <p:spPr>
            <a:xfrm>
              <a:off x="0" y="0"/>
              <a:ext cx="4815027" cy="536874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48030" y="5865532"/>
            <a:ext cx="3055216" cy="2149502"/>
            <a:chOff x="0" y="0"/>
            <a:chExt cx="4073622" cy="286600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26548" b="26548"/>
            <a:stretch>
              <a:fillRect/>
            </a:stretch>
          </p:blipFill>
          <p:spPr>
            <a:xfrm>
              <a:off x="0" y="0"/>
              <a:ext cx="4073622" cy="2866003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665358" y="3277664"/>
            <a:ext cx="3357749" cy="5175737"/>
            <a:chOff x="0" y="0"/>
            <a:chExt cx="4476999" cy="690098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1343" r="1343"/>
            <a:stretch>
              <a:fillRect/>
            </a:stretch>
          </p:blipFill>
          <p:spPr>
            <a:xfrm>
              <a:off x="0" y="0"/>
              <a:ext cx="4476999" cy="6900983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40152" y="2202600"/>
            <a:ext cx="1996147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79663" y="1537901"/>
            <a:ext cx="7511937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500" dirty="0">
                <a:solidFill>
                  <a:srgbClr val="FFFFFF"/>
                </a:solidFill>
                <a:latin typeface="Dream Avenue"/>
              </a:rPr>
              <a:t>Functionality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03/07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8225" y="3543300"/>
            <a:ext cx="7511936" cy="8411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In this project  I added add to cart and remove product from your cart function with use of javascript.</a:t>
            </a:r>
          </a:p>
          <a:p>
            <a:pPr>
              <a:lnSpc>
                <a:spcPts val="4428"/>
              </a:lnSpc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 also added slideshow function with use of javascript.</a:t>
            </a: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FFFFFF"/>
              </a:solidFill>
              <a:latin typeface="Lora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FFFFF"/>
                </a:solidFill>
                <a:latin typeface="Lora"/>
              </a:rPr>
              <a:t>I use basic css and html functions and bootstrap also.</a:t>
            </a: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  <a:p>
            <a:pPr>
              <a:lnSpc>
                <a:spcPts val="4428"/>
              </a:lnSpc>
            </a:pPr>
            <a:endParaRPr lang="en-US" sz="2700" dirty="0">
              <a:solidFill>
                <a:srgbClr val="FFFFFF"/>
              </a:solidFill>
              <a:latin typeface="Lora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D752E434-C741-4462-984B-D8E9B133711E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E43E6-34E8-0DC7-7BE3-39C348750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14359" y="1882216"/>
            <a:ext cx="6207704" cy="6821653"/>
            <a:chOff x="0" y="0"/>
            <a:chExt cx="57785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-2949" t="-88660" r="-64755" b="-40256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92679" y="2140551"/>
            <a:ext cx="1881574" cy="9527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04/07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0" y="3441144"/>
            <a:ext cx="8086714" cy="502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>
                <a:solidFill>
                  <a:schemeClr val="bg1"/>
                </a:solidFill>
                <a:latin typeface="Lora" panose="020B0604020202020204" charset="0"/>
              </a:rPr>
              <a:t>An </a:t>
            </a: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clothing website allows businesses to reach a global audience without the constraints of physical location. This opens up opportunities for expanding customer base and increasing sales.</a:t>
            </a:r>
          </a:p>
          <a:p>
            <a:pPr marL="457200" indent="-457200">
              <a:lnSpc>
                <a:spcPts val="4428"/>
              </a:lnSpc>
              <a:buFont typeface="Arial" panose="020B0604020202020204" pitchFamily="34" charset="0"/>
              <a:buChar char="•"/>
            </a:pPr>
            <a:endParaRPr lang="en-US" sz="2700" dirty="0">
              <a:solidFill>
                <a:schemeClr val="bg1"/>
              </a:solidFill>
              <a:latin typeface="Lora" panose="020B0604020202020204" charset="0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This continuous availability ensures that customers can make purchases at their convenience, even outside traditional business hours.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2062" y="1537901"/>
            <a:ext cx="7144941" cy="142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 dirty="0">
                <a:solidFill>
                  <a:srgbClr val="FFFFFF"/>
                </a:solidFill>
                <a:latin typeface="Dream Avenue"/>
              </a:rPr>
              <a:t>Merits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E5BCC82-AD04-4598-9C94-E5D6614F99AB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CBDD9-F113-E3DD-85DF-7E296FDDF4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69469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05/07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2062" y="1537901"/>
            <a:ext cx="7144941" cy="142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 dirty="0">
                <a:solidFill>
                  <a:srgbClr val="FFFFFF"/>
                </a:solidFill>
                <a:latin typeface="Dream Avenue"/>
              </a:rPr>
              <a:t>Demerits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699" y="3454033"/>
            <a:ext cx="7931319" cy="502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While many clothing websites offer shipping options, customers may be deterred by high shipping costs or lengthy delivery times.</a:t>
            </a: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endParaRPr lang="en-US" sz="2600" dirty="0">
              <a:solidFill>
                <a:schemeClr val="bg1"/>
              </a:solidFill>
              <a:latin typeface="Lora" panose="020B0604020202020204" charset="0"/>
            </a:endParaRPr>
          </a:p>
          <a:p>
            <a:pPr marL="457200" indent="-457200">
              <a:lnSpc>
                <a:spcPts val="4428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ora" panose="020B0604020202020204" charset="0"/>
              </a:rPr>
              <a:t>Clothing websites may experience technical issues such as slow loading times, website crashes, or checkout errors, which can disrupt the shopping experience and drive customers away.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CFCF5DC2-D6C9-4FE5-8E0A-B737CA884286}"/>
              </a:ext>
            </a:extLst>
          </p:cNvPr>
          <p:cNvGrpSpPr/>
          <p:nvPr/>
        </p:nvGrpSpPr>
        <p:grpSpPr>
          <a:xfrm>
            <a:off x="10114359" y="1882216"/>
            <a:ext cx="6207704" cy="6821653"/>
            <a:chOff x="0" y="0"/>
            <a:chExt cx="5778500" cy="6350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960FBB07-4AD2-425D-8A05-9B4CFDEEF130}"/>
                </a:ext>
              </a:extLst>
            </p:cNvPr>
            <p:cNvSpPr/>
            <p:nvPr/>
          </p:nvSpPr>
          <p:spPr>
            <a:xfrm>
              <a:off x="0" y="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-2949" t="-88660" r="-64755" b="-40256"/>
              </a:stretch>
            </a:blipFill>
          </p:spPr>
        </p:sp>
      </p:grpSp>
      <p:sp>
        <p:nvSpPr>
          <p:cNvPr id="24" name="AutoShape 13">
            <a:extLst>
              <a:ext uri="{FF2B5EF4-FFF2-40B4-BE49-F238E27FC236}">
                <a16:creationId xmlns:a16="http://schemas.microsoft.com/office/drawing/2014/main" id="{D97FC7C3-8EB0-4B8F-8D2E-25A7F75B0810}"/>
              </a:ext>
            </a:extLst>
          </p:cNvPr>
          <p:cNvSpPr/>
          <p:nvPr/>
        </p:nvSpPr>
        <p:spPr>
          <a:xfrm rot="-5400000">
            <a:off x="92679" y="2140551"/>
            <a:ext cx="1881574" cy="9527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BC3DF09-79FC-4CFF-B4B6-4D321767BB55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B659C-E5DC-61CE-777F-8B870F312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214051"/>
            <a:ext cx="9144000" cy="9072949"/>
            <a:chOff x="0" y="0"/>
            <a:chExt cx="3093156" cy="3069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069121"/>
            </a:xfrm>
            <a:custGeom>
              <a:avLst/>
              <a:gdLst/>
              <a:ahLst/>
              <a:cxnLst/>
              <a:rect l="l" t="t" r="r" b="b"/>
              <a:pathLst>
                <a:path w="3093156" h="3069121">
                  <a:moveTo>
                    <a:pt x="0" y="0"/>
                  </a:moveTo>
                  <a:lnTo>
                    <a:pt x="3093156" y="0"/>
                  </a:lnTo>
                  <a:lnTo>
                    <a:pt x="3093156" y="3069121"/>
                  </a:lnTo>
                  <a:lnTo>
                    <a:pt x="0" y="3069121"/>
                  </a:lnTo>
                  <a:close/>
                </a:path>
              </a:pathLst>
            </a:custGeom>
            <a:solidFill>
              <a:srgbClr val="4A2E1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059620" y="9248775"/>
            <a:ext cx="10287000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-810379" y="3606005"/>
            <a:ext cx="3697208" cy="0"/>
          </a:xfrm>
          <a:prstGeom prst="line">
            <a:avLst/>
          </a:prstGeom>
          <a:ln w="19050" cap="flat">
            <a:solidFill>
              <a:srgbClr val="EAE4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9023699"/>
            <a:ext cx="22066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Lora"/>
              </a:rPr>
              <a:t>Page 06/07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2062" y="1770142"/>
            <a:ext cx="5642276" cy="401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4"/>
              </a:lnSpc>
            </a:pPr>
            <a:r>
              <a:rPr lang="en-US" sz="11487">
                <a:solidFill>
                  <a:srgbClr val="FFFFFF"/>
                </a:solidFill>
                <a:latin typeface="Dream Avenue"/>
              </a:rPr>
              <a:t>Stay in touch with us</a:t>
            </a:r>
          </a:p>
        </p:txBody>
      </p:sp>
      <p:sp>
        <p:nvSpPr>
          <p:cNvPr id="9" name="Freeform 9"/>
          <p:cNvSpPr/>
          <p:nvPr/>
        </p:nvSpPr>
        <p:spPr>
          <a:xfrm>
            <a:off x="1097513" y="6829684"/>
            <a:ext cx="330970" cy="505649"/>
          </a:xfrm>
          <a:custGeom>
            <a:avLst/>
            <a:gdLst/>
            <a:ahLst/>
            <a:cxnLst/>
            <a:rect l="l" t="t" r="r" b="b"/>
            <a:pathLst>
              <a:path w="330970" h="505649">
                <a:moveTo>
                  <a:pt x="0" y="0"/>
                </a:moveTo>
                <a:lnTo>
                  <a:pt x="330970" y="0"/>
                </a:lnTo>
                <a:lnTo>
                  <a:pt x="330970" y="505649"/>
                </a:lnTo>
                <a:lnTo>
                  <a:pt x="0" y="505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4315" y="6108618"/>
            <a:ext cx="5834233" cy="52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4315" y="6762659"/>
            <a:ext cx="6952485" cy="51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123-456-7890 / vouge-vista@gmail.com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4315" y="7416701"/>
            <a:ext cx="6130031" cy="52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8"/>
              </a:lnSpc>
            </a:pPr>
            <a:r>
              <a:rPr lang="en-US" sz="2700" dirty="0">
                <a:solidFill>
                  <a:srgbClr val="FFFFFF"/>
                </a:solidFill>
                <a:latin typeface="Lora"/>
              </a:rPr>
              <a:t>123 Anywhere St., Any City, ST 12345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6222918"/>
            <a:ext cx="468596" cy="468596"/>
          </a:xfrm>
          <a:custGeom>
            <a:avLst/>
            <a:gdLst/>
            <a:ahLst/>
            <a:cxnLst/>
            <a:rect l="l" t="t" r="r" b="b"/>
            <a:pathLst>
              <a:path w="468596" h="468596">
                <a:moveTo>
                  <a:pt x="0" y="0"/>
                </a:moveTo>
                <a:lnTo>
                  <a:pt x="468596" y="0"/>
                </a:lnTo>
                <a:lnTo>
                  <a:pt x="468596" y="468596"/>
                </a:lnTo>
                <a:lnTo>
                  <a:pt x="0" y="468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7513" y="7449431"/>
            <a:ext cx="330970" cy="574238"/>
          </a:xfrm>
          <a:custGeom>
            <a:avLst/>
            <a:gdLst/>
            <a:ahLst/>
            <a:cxnLst/>
            <a:rect l="l" t="t" r="r" b="b"/>
            <a:pathLst>
              <a:path w="330970" h="574238">
                <a:moveTo>
                  <a:pt x="0" y="0"/>
                </a:moveTo>
                <a:lnTo>
                  <a:pt x="330970" y="0"/>
                </a:lnTo>
                <a:lnTo>
                  <a:pt x="330970" y="574238"/>
                </a:lnTo>
                <a:lnTo>
                  <a:pt x="0" y="57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56517" y="1446292"/>
            <a:ext cx="6130466" cy="8495168"/>
            <a:chOff x="0" y="0"/>
            <a:chExt cx="4734560" cy="6560820"/>
          </a:xfrm>
        </p:grpSpPr>
        <p:sp>
          <p:nvSpPr>
            <p:cNvPr id="16" name="Freeform 1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8"/>
              <a:stretch>
                <a:fillRect l="-12845" r="-1284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4DCDA8FE-CA6C-4124-B039-D4E24779B406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13399-0F4E-F383-2F96-D304866921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74712"/>
            <a:ext cx="4157880" cy="5803404"/>
            <a:chOff x="0" y="0"/>
            <a:chExt cx="5543840" cy="77378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104583" y="2474712"/>
            <a:ext cx="4157880" cy="5803404"/>
            <a:chOff x="0" y="0"/>
            <a:chExt cx="5543840" cy="773787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474" b="3474"/>
            <a:stretch>
              <a:fillRect/>
            </a:stretch>
          </p:blipFill>
          <p:spPr>
            <a:xfrm>
              <a:off x="0" y="0"/>
              <a:ext cx="5543840" cy="7737872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078767" y="895916"/>
            <a:ext cx="6130466" cy="8495168"/>
            <a:chOff x="0" y="0"/>
            <a:chExt cx="4734560" cy="6560820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12845" r="-128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8" name="Freeform 18"/>
          <p:cNvSpPr/>
          <p:nvPr/>
        </p:nvSpPr>
        <p:spPr>
          <a:xfrm rot="5400000">
            <a:off x="8674615" y="6421670"/>
            <a:ext cx="938771" cy="2774121"/>
          </a:xfrm>
          <a:custGeom>
            <a:avLst/>
            <a:gdLst/>
            <a:ahLst/>
            <a:cxnLst/>
            <a:rect l="l" t="t" r="r" b="b"/>
            <a:pathLst>
              <a:path w="938771" h="2774121">
                <a:moveTo>
                  <a:pt x="0" y="0"/>
                </a:moveTo>
                <a:lnTo>
                  <a:pt x="938770" y="0"/>
                </a:lnTo>
                <a:lnTo>
                  <a:pt x="938770" y="2774121"/>
                </a:lnTo>
                <a:lnTo>
                  <a:pt x="0" y="2774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8780952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1">
                <a:solidFill>
                  <a:srgbClr val="FFFFFF"/>
                </a:solidFill>
                <a:latin typeface="Lora"/>
              </a:rPr>
              <a:t>Fashion Collection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172141"/>
            <a:ext cx="4842809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7"/>
              </a:lnSpc>
            </a:pPr>
            <a:r>
              <a:rPr lang="en-US" sz="8813">
                <a:solidFill>
                  <a:srgbClr val="EAE4D8"/>
                </a:solidFill>
                <a:latin typeface="Dream Avenue"/>
              </a:rPr>
              <a:t>Bag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34796" y="1172141"/>
            <a:ext cx="5924504" cy="106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8813">
                <a:solidFill>
                  <a:srgbClr val="EAE4D8"/>
                </a:solidFill>
                <a:latin typeface="Dream Avenue"/>
              </a:rPr>
              <a:t>Collection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16431" y="7358109"/>
            <a:ext cx="2255137" cy="87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spc="540">
                <a:solidFill>
                  <a:srgbClr val="FFFFFF"/>
                </a:solidFill>
                <a:latin typeface="Dream Avenue"/>
              </a:rPr>
              <a:t>Style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2057" y="5050233"/>
            <a:ext cx="14383885" cy="278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3"/>
              </a:lnSpc>
            </a:pPr>
            <a:r>
              <a:rPr lang="en-US" sz="23096" spc="2124">
                <a:solidFill>
                  <a:srgbClr val="FFFFFF"/>
                </a:solidFill>
                <a:latin typeface="Dream Avenue"/>
              </a:rPr>
              <a:t>THANKS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DCBB556F-98E6-4E29-B7ED-31D5BB98D6FA}"/>
              </a:ext>
            </a:extLst>
          </p:cNvPr>
          <p:cNvSpPr txBox="1"/>
          <p:nvPr/>
        </p:nvSpPr>
        <p:spPr>
          <a:xfrm>
            <a:off x="12416491" y="9038127"/>
            <a:ext cx="4842809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dirty="0">
                <a:solidFill>
                  <a:srgbClr val="FFFFFF"/>
                </a:solidFill>
                <a:latin typeface="Lora"/>
              </a:rPr>
              <a:t>www.vogue-vista.com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994B98-3DD5-EAA4-7808-2CDE65C313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" y="135387"/>
            <a:ext cx="792982" cy="8302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256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Lora</vt:lpstr>
      <vt:lpstr>Calibri</vt:lpstr>
      <vt:lpstr>Dream Avenue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 Fashion Style Presentation</dc:title>
  <cp:lastModifiedBy>panara meet</cp:lastModifiedBy>
  <cp:revision>16</cp:revision>
  <dcterms:created xsi:type="dcterms:W3CDTF">2006-08-16T00:00:00Z</dcterms:created>
  <dcterms:modified xsi:type="dcterms:W3CDTF">2025-02-24T03:53:38Z</dcterms:modified>
  <dc:identifier>DAGArTsRwfc</dc:identifier>
</cp:coreProperties>
</file>